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 소개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브라우저 밖에서 자바스크립트를 실행할 수 있는 오픈 소스 런타임 환경입니다. 서버 사이드 스크립팅, API 개발, 실시간 애플리케이션 구축 등에 널리 사용되는 강력한 도구입니다.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2719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47442"/>
            <a:ext cx="1812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Node.js의 특징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빠른 실행 속도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비동기 I/O 및 이벤트 기반 아키텍처로 인해 매우 빠른 성능을 발휘합니다.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단일 스레드 기반으로 실행되어 확장성이 뛰어나며, 다중 프로세스를 활용할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유연성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다양한 플랫폼과 호환되며 개발자가 선호하는 에디터와 도구를 자유롭게 사용할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Node.js의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850237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생산성 향상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생산성 높은 개발 환경을 제공하며, 풍부한 오픈 소스 생태계가 존재합니다.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09" y="285023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비용 절감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무료로 사용할 수 있으며, 단일 언어로 클라이언트와 서버를 모두 개발할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274231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실시간 처리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Node.js의 이벤트 기반 아키텍처는 실시간 애플리케이션 개발에 적합합니다.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4834533" y="5274231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마이크로서비스 지원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963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분산 시스템 구축에 적합하며, 마이크로서비스 아키텍처 구현에 효과적입니다.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Node.js의 사용 사례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웹 서버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Express.js와 같은 프레임워크를 사용하여 강력한 웹 서버를 구축할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 개발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빠르고 효율적인 API 서비스를 개발하는 데 탁월한 성능을 발휘합니다.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채팅 앱, 게임 서버, IoT 솔루션 등 Node.js의 실시간 처리 능력이 빛을 발합니다.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데이터 스트리밍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비디오 스트리밍, 음악 스트리밍 등 다양한 데이터 스트리밍 애플리케이션 개발에 활용됩니다.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 환경 구축하기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2247781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 공식 웹사이트에서 운영 체제에 맞는 안정적인 버전을 다운로드하여 설치합니다.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1030843" y="414444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패키지 관리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NPM(Node Package Manager)을 사용하여 필요한 모듈과 라이브러리를 쉽게 설치할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438" y="604111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개발 도구 설정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선호하는 코드 편집기와 디버깅 도구를 설정하여 개발 환경을 구축합니다.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Node.js로 웹 애플리케이션 개발하기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Node.js의 대표적인 웹 프레임워크로, 간단한 API 개발부터 복잡한 웹 애플리케이션 구축까지 가능합니다.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Koa.js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Express.js의 최신 버전으로, 더 깨끗하고 간결한 코드를 작성할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Next.js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React.js 기반의 프레임워크로, 서버 사이드 렌더링 및 SEO 최적화에 탁월합니다.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2885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Nest.js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600575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Angular 스타일의 구조를 가진 서버 프레임워크로, 타입스크립트를 기반으로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520815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Node.js로 API 개발하기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설계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API의 엔드포인트, 데이터 구조, 권한 등을 체계적으로 설계합니다.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구현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Express.js나 Koa.js와 같은 프레임워크를 활용하여 API를 구현합니다.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테스트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Jest, Supertest 등의 라이브러리를 사용하여 API를 철저히 테스트합니다.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배포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Docker, Kubernetes 등을 활용하여 API를 안전하고 확장 가능하게 배포합니다.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3363"/>
            <a:ext cx="6714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Node.js의 미래와 활용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230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4992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39363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마이크로서비스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39363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경량 마이크로서비스 아키텍처 구현에 적합합니다.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26314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4068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40685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실시간 데이터 처리가 필요한 IoT 솔루션 개발에 최적화되어 있습니다.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딥러닝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TensorFlow.js와 같은 라이브러리를 통해 Node.js에서 딥러닝 모델을 실행할 수 있습니다.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01539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1591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개발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15910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멀티플레이어 게임 서버 개발에 탁월한 성능을 발휘합니다.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2024-11-04T09:36:11Z</dcterms:created>
  <dcterms:modified xsi:type="dcterms:W3CDTF">2024-11-04T09:36:11Z</dcterms:modified>
</cp:coreProperties>
</file>